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4"/>
  </p:notesMasterIdLst>
  <p:sldIdLst>
    <p:sldId id="256" r:id="rId5"/>
    <p:sldId id="269" r:id="rId6"/>
    <p:sldId id="268" r:id="rId7"/>
    <p:sldId id="267" r:id="rId8"/>
    <p:sldId id="261" r:id="rId9"/>
    <p:sldId id="274" r:id="rId10"/>
    <p:sldId id="275" r:id="rId11"/>
    <p:sldId id="272" r:id="rId12"/>
    <p:sldId id="278" r:id="rId13"/>
    <p:sldId id="277" r:id="rId14"/>
    <p:sldId id="271" r:id="rId15"/>
    <p:sldId id="276" r:id="rId16"/>
    <p:sldId id="270" r:id="rId17"/>
    <p:sldId id="262" r:id="rId18"/>
    <p:sldId id="263" r:id="rId19"/>
    <p:sldId id="279" r:id="rId20"/>
    <p:sldId id="280" r:id="rId21"/>
    <p:sldId id="264" r:id="rId22"/>
    <p:sldId id="266" r:id="rId2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03" autoAdjust="0"/>
  </p:normalViewPr>
  <p:slideViewPr>
    <p:cSldViewPr snapToGrid="0" snapToObjects="1">
      <p:cViewPr varScale="1">
        <p:scale>
          <a:sx n="91" d="100"/>
          <a:sy n="91" d="100"/>
        </p:scale>
        <p:origin x="1308" y="78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2018 Global Games market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2018 Global Games Market</c:v>
                </c:pt>
              </c:strCache>
            </c:strRef>
          </c:tx>
          <c:spPr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03-4B2B-AB35-4BB27D42A459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03-4B2B-AB35-4BB27D42A459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203-4B2B-AB35-4BB27D42A4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Computer</c:v>
                </c:pt>
                <c:pt idx="1">
                  <c:v>Console</c:v>
                </c:pt>
                <c:pt idx="2">
                  <c:v>Mobile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32.9</c:v>
                </c:pt>
                <c:pt idx="1">
                  <c:v>34.6</c:v>
                </c:pt>
                <c:pt idx="2">
                  <c:v>70.3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3-4B2B-AB35-4BB27D42A45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1"/>
      </a:solidFill>
      <a:round/>
    </a:ln>
    <a:effectLst>
      <a:softEdge rad="3175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13.06.2019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6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051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possibilities using a smartphone as a controller are huge, a game using the motion sensor of the phone could be developed, or the camera</a:t>
            </a:r>
            <a:r>
              <a:rPr lang="en-US" noProof="0"/>
              <a:t>, speakers PICTIONARY.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Or conceptual, benefit of having it’s own hidden information. Team game, where information are shared between team members, hide strategy….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96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 err="1"/>
              <a:t>Generic</a:t>
            </a:r>
            <a:r>
              <a:rPr lang="fr-CH" noProof="0" dirty="0"/>
              <a:t> part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123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Nowadays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people on the </a:t>
            </a:r>
            <a:r>
              <a:rPr lang="fr-CH" dirty="0" err="1"/>
              <a:t>streets</a:t>
            </a:r>
            <a:r>
              <a:rPr lang="fr-CH" dirty="0"/>
              <a:t>, in buses, train,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share</a:t>
            </a:r>
            <a:r>
              <a:rPr lang="fr-CH" dirty="0"/>
              <a:t> the moment </a:t>
            </a:r>
            <a:r>
              <a:rPr lang="fr-CH" dirty="0" err="1"/>
              <a:t>they</a:t>
            </a:r>
            <a:r>
              <a:rPr lang="fr-CH" dirty="0"/>
              <a:t> are </a:t>
            </a:r>
            <a:r>
              <a:rPr lang="fr-CH" dirty="0" err="1"/>
              <a:t>playing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others</a:t>
            </a:r>
            <a:r>
              <a:rPr lang="fr-CH" dirty="0"/>
              <a:t>. </a:t>
            </a:r>
            <a:r>
              <a:rPr lang="fr-CH" dirty="0" err="1"/>
              <a:t>Playing</a:t>
            </a:r>
            <a:r>
              <a:rPr lang="fr-CH" dirty="0"/>
              <a:t> TOGETHER.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Is </a:t>
            </a:r>
            <a:r>
              <a:rPr lang="fr-CH" dirty="0" err="1"/>
              <a:t>there</a:t>
            </a:r>
            <a:r>
              <a:rPr lang="fr-CH" dirty="0"/>
              <a:t> a </a:t>
            </a:r>
            <a:r>
              <a:rPr lang="fr-CH" dirty="0" err="1"/>
              <a:t>market</a:t>
            </a:r>
            <a:r>
              <a:rPr lang="fr-CH" dirty="0"/>
              <a:t> for </a:t>
            </a:r>
            <a:r>
              <a:rPr lang="fr-CH" dirty="0" err="1"/>
              <a:t>it</a:t>
            </a:r>
            <a:r>
              <a:rPr lang="fr-CH" dirty="0"/>
              <a:t> ?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dramatic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If </a:t>
            </a:r>
            <a:r>
              <a:rPr lang="fr-CH" dirty="0" err="1"/>
              <a:t>we</a:t>
            </a:r>
            <a:r>
              <a:rPr lang="fr-CH" dirty="0"/>
              <a:t> look in </a:t>
            </a:r>
            <a:r>
              <a:rPr lang="fr-CH" dirty="0" err="1"/>
              <a:t>detail</a:t>
            </a:r>
            <a:r>
              <a:rPr lang="fr-CH" dirty="0"/>
              <a:t> at the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incomes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mobile </a:t>
            </a:r>
            <a:r>
              <a:rPr lang="fr-CH" dirty="0" err="1"/>
              <a:t>games</a:t>
            </a:r>
            <a:r>
              <a:rPr lang="fr-CH" dirty="0"/>
              <a:t> are </a:t>
            </a:r>
            <a:r>
              <a:rPr lang="fr-CH" dirty="0" err="1"/>
              <a:t>around</a:t>
            </a:r>
            <a:r>
              <a:rPr lang="fr-CH" dirty="0"/>
              <a:t> 50% of the globale </a:t>
            </a:r>
            <a:r>
              <a:rPr lang="fr-CH" dirty="0" err="1"/>
              <a:t>amount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at the revenue of the digital </a:t>
            </a:r>
            <a:r>
              <a:rPr lang="fr-CH" dirty="0" err="1"/>
              <a:t>entertainement</a:t>
            </a:r>
            <a:r>
              <a:rPr lang="fr-CH" dirty="0"/>
              <a:t>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are far </a:t>
            </a:r>
            <a:r>
              <a:rPr lang="fr-CH" dirty="0" err="1"/>
              <a:t>above</a:t>
            </a:r>
            <a:r>
              <a:rPr lang="fr-CH" dirty="0"/>
              <a:t> the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category</a:t>
            </a:r>
            <a:r>
              <a:rPr lang="fr-CH" dirty="0"/>
              <a:t> and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indeed</a:t>
            </a:r>
            <a:r>
              <a:rPr lang="fr-CH" dirty="0"/>
              <a:t> lucrative.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place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being</a:t>
            </a:r>
            <a:r>
              <a:rPr lang="fr-CH" dirty="0"/>
              <a:t> </a:t>
            </a:r>
            <a:r>
              <a:rPr lang="fr-CH" dirty="0" err="1"/>
              <a:t>played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362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73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 err="1"/>
              <a:t>Here</a:t>
            </a:r>
            <a:r>
              <a:rPr lang="fr-CH" dirty="0"/>
              <a:t> 4 </a:t>
            </a:r>
            <a:r>
              <a:rPr lang="fr-CH" dirty="0" err="1"/>
              <a:t>players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 err="1"/>
              <a:t>Here</a:t>
            </a:r>
            <a:r>
              <a:rPr lang="fr-CH" dirty="0"/>
              <a:t> 4 </a:t>
            </a:r>
            <a:r>
              <a:rPr lang="fr-CH" dirty="0" err="1"/>
              <a:t>players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64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fire.com/ios-android-users/" TargetMode="External"/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amesforyoungminds.com/blog/2018/10/15/rummikub-a-classic-rummy-based-tile-ga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524729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84419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C0E344-9ABB-4EBD-A944-2B6ABB8A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226"/>
            <a:ext cx="10121461" cy="37955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fr-CH" dirty="0"/>
          </a:p>
          <a:p>
            <a:r>
              <a:rPr lang="fr-CH" dirty="0" err="1"/>
              <a:t>Implemented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as </a:t>
            </a:r>
            <a:r>
              <a:rPr lang="fr-CH" dirty="0" err="1"/>
              <a:t>example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84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  <a:p>
            <a:pPr lvl="1"/>
            <a:r>
              <a:rPr lang="en-US" dirty="0"/>
              <a:t>1-4 players</a:t>
            </a:r>
          </a:p>
          <a:p>
            <a:pPr lvl="1"/>
            <a:r>
              <a:rPr lang="en-US" dirty="0"/>
              <a:t>Simple rules</a:t>
            </a:r>
          </a:p>
          <a:p>
            <a:pPr lvl="1"/>
            <a:r>
              <a:rPr lang="en-US" dirty="0"/>
              <a:t>Simple controller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BB32CA-BB41-4ABD-B213-AEA7DEE4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99" y="1179384"/>
            <a:ext cx="8577810" cy="48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  <a:p>
            <a:pPr lvl="1"/>
            <a:r>
              <a:rPr lang="en-US" dirty="0"/>
              <a:t>2 players</a:t>
            </a:r>
          </a:p>
          <a:p>
            <a:pPr lvl="1"/>
            <a:r>
              <a:rPr lang="en-US" dirty="0"/>
              <a:t>Kind of a card game</a:t>
            </a:r>
          </a:p>
          <a:p>
            <a:pPr lvl="1"/>
            <a:r>
              <a:rPr lang="en-US" dirty="0"/>
              <a:t>Smarter controller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9A4885-C76C-45F5-BDE2-C8D165DB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32000"/>
            <a:ext cx="4456151" cy="48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Controllers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FA9048-9089-48B4-8D9C-4E617F12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Controller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B2A79-EB51-4DCF-B151-703B005DC10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CH" dirty="0"/>
              <a:t>Domino Controller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572B7-B37C-435D-8375-C30FD7E364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819FAA3-9235-4154-9F9C-AC2A2C17E4E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478113" y="1331913"/>
            <a:ext cx="5454099" cy="4067175"/>
          </a:xfrm>
        </p:spPr>
      </p:pic>
    </p:spTree>
    <p:extLst>
      <p:ext uri="{BB962C8B-B14F-4D97-AF65-F5344CB8AC3E}">
        <p14:creationId xmlns:p14="http://schemas.microsoft.com/office/powerpoint/2010/main" val="262949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99F4D-956D-4E15-94AE-59D826D95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fr-CH" dirty="0"/>
              <a:t>T</a:t>
            </a:r>
            <a:r>
              <a:rPr lang="en-US" dirty="0" err="1"/>
              <a:t>echnical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15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A8897-AD3B-4488-9B2D-7E4F3DB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37" y="368847"/>
            <a:ext cx="5576532" cy="59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en-US" dirty="0"/>
              <a:t>Technical</a:t>
            </a:r>
          </a:p>
          <a:p>
            <a:pPr lvl="1"/>
            <a:r>
              <a:rPr lang="en-US" dirty="0"/>
              <a:t>Conceptual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B03A3D-70FD-4337-928F-0FD0DFD3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25" y="1957575"/>
            <a:ext cx="7334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en-US" dirty="0"/>
              <a:t>Technical</a:t>
            </a:r>
          </a:p>
          <a:p>
            <a:pPr lvl="1"/>
            <a:r>
              <a:rPr lang="en-US" dirty="0"/>
              <a:t>Conceptual</a:t>
            </a:r>
          </a:p>
          <a:p>
            <a:pPr lvl="1"/>
            <a:endParaRPr lang="en-US" dirty="0"/>
          </a:p>
          <a:p>
            <a:r>
              <a:rPr lang="en-US" dirty="0"/>
              <a:t>Reusability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216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6918-9050-4986-BC3E-8475D66AD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  <a:p>
            <a:r>
              <a:rPr lang="fr-CH" dirty="0"/>
              <a:t>2. </a:t>
            </a:r>
            <a:r>
              <a:rPr lang="en-US" dirty="0">
                <a:hlinkClick r:id="rId3"/>
              </a:rPr>
              <a:t>https://buildfire.com/ios-android-users/</a:t>
            </a:r>
            <a:endParaRPr lang="en-US" dirty="0"/>
          </a:p>
          <a:p>
            <a:r>
              <a:rPr lang="fr-CH" dirty="0"/>
              <a:t>3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https://www.gamesforyoungminds.com/blog/2018/10/15/rummikub-a-classic-rummy-based-tile-game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DD0A49-CFFF-43A0-B8B3-A9D778F7C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275B9C-2E38-4F02-8C81-768BB070377B}"/>
              </a:ext>
            </a:extLst>
          </p:cNvPr>
          <p:cNvSpPr/>
          <p:nvPr/>
        </p:nvSpPr>
        <p:spPr>
          <a:xfrm>
            <a:off x="189571" y="6200078"/>
            <a:ext cx="9344722" cy="46583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21276" y="36385"/>
            <a:ext cx="8965322" cy="678523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23DF4C-DE16-48F7-A944-BCA11BE61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2849562" cy="365125"/>
          </a:xfrm>
        </p:spPr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882B02B2-0CD4-4364-9810-3F5166C64D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4961628"/>
              </p:ext>
            </p:extLst>
          </p:nvPr>
        </p:nvGraphicFramePr>
        <p:xfrm>
          <a:off x="457199" y="1331913"/>
          <a:ext cx="11249025" cy="47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A02D283-DC0E-41D9-A6A5-1C6D164B4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B64839-1F1A-4C4F-8EDF-C9800621A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046380"/>
            <a:ext cx="9657545" cy="5811620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857F7F1-10B1-4CB9-87CC-934A15178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F5CA7D-EF99-4001-A28B-EEDCCB6B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37" y="2540219"/>
            <a:ext cx="5668199" cy="23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AB22AB-D3B7-4791-B974-498D3911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2214750"/>
            <a:ext cx="31146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BBA3E3-87DC-4301-8550-86AFCD7A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84" y="2517579"/>
            <a:ext cx="7204841" cy="3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91" y="1594994"/>
            <a:ext cx="603969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10" y="1594994"/>
            <a:ext cx="6023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401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1202</TotalTime>
  <Words>842</Words>
  <Application>Microsoft Office PowerPoint</Application>
  <PresentationFormat>Personnalisé</PresentationFormat>
  <Paragraphs>129</Paragraphs>
  <Slides>19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Présentation PowerPoint</vt:lpstr>
      <vt:lpstr>Device based comparison</vt:lpstr>
      <vt:lpstr>Revenue comparison</vt:lpstr>
      <vt:lpstr>Goals</vt:lpstr>
      <vt:lpstr>Goals</vt:lpstr>
      <vt:lpstr>Goals</vt:lpstr>
      <vt:lpstr>Framework</vt:lpstr>
      <vt:lpstr>Framework</vt:lpstr>
      <vt:lpstr>Framework</vt:lpstr>
      <vt:lpstr>Games</vt:lpstr>
      <vt:lpstr>Games</vt:lpstr>
      <vt:lpstr>Controllers</vt:lpstr>
      <vt:lpstr>Demo</vt:lpstr>
      <vt:lpstr>Conclusion</vt:lpstr>
      <vt:lpstr>Conclusion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Flückiger Quentin</cp:lastModifiedBy>
  <cp:revision>71</cp:revision>
  <cp:lastPrinted>2013-08-23T11:57:04Z</cp:lastPrinted>
  <dcterms:created xsi:type="dcterms:W3CDTF">2019-05-20T20:57:58Z</dcterms:created>
  <dcterms:modified xsi:type="dcterms:W3CDTF">2019-06-13T20:46:30Z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